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6"/>
  </p:notesMasterIdLst>
  <p:sldIdLst>
    <p:sldId id="287" r:id="rId5"/>
    <p:sldId id="2146846425" r:id="rId6"/>
    <p:sldId id="2146846432" r:id="rId7"/>
    <p:sldId id="2146846428" r:id="rId8"/>
    <p:sldId id="2146846433" r:id="rId9"/>
    <p:sldId id="2146846434" r:id="rId10"/>
    <p:sldId id="2146846435" r:id="rId11"/>
    <p:sldId id="2146846436" r:id="rId12"/>
    <p:sldId id="2146846437" r:id="rId13"/>
    <p:sldId id="2146846439" r:id="rId14"/>
    <p:sldId id="2146846438" r:id="rId1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inoco, Jorge" initials="TJ" lastIdx="1" clrIdx="0">
    <p:extLst>
      <p:ext uri="{19B8F6BF-5375-455C-9EA6-DF929625EA0E}">
        <p15:presenceInfo xmlns:p15="http://schemas.microsoft.com/office/powerpoint/2012/main" userId="S::jorge.tinoco@centurylink.com::d627e25f-ba0e-46b5-bd6a-a7f20529962f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C6F4"/>
    <a:srgbClr val="E77528"/>
    <a:srgbClr val="0075C9"/>
    <a:srgbClr val="E1251B"/>
    <a:srgbClr val="0C9ED9"/>
    <a:srgbClr val="FF9E1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6" autoAdjust="0"/>
    <p:restoredTop sz="94694"/>
  </p:normalViewPr>
  <p:slideViewPr>
    <p:cSldViewPr snapToGrid="0" snapToObjects="1">
      <p:cViewPr varScale="1">
        <p:scale>
          <a:sx n="143" d="100"/>
          <a:sy n="143" d="100"/>
        </p:scale>
        <p:origin x="85" y="18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B177C4-E10C-4540-93BF-71D64BE8245D}" type="datetimeFigureOut">
              <a:rPr lang="en-US" smtClean="0"/>
              <a:t>4/15/2022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00240F-1944-E149-8BFB-94B4B1DBBB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8096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E296729-F8F0-F644-A7CA-E981330DE0F0}"/>
              </a:ext>
            </a:extLst>
          </p:cNvPr>
          <p:cNvPicPr>
            <a:picLocks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9144000" cy="5148072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32382" y="2411188"/>
            <a:ext cx="7930038" cy="1241822"/>
          </a:xfrm>
        </p:spPr>
        <p:txBody>
          <a:bodyPr>
            <a:normAutofit/>
          </a:bodyPr>
          <a:lstStyle>
            <a:lvl1pPr marL="0" indent="0" algn="l">
              <a:buNone/>
              <a:defRPr sz="14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49509" y="4566542"/>
            <a:ext cx="2057400" cy="273844"/>
          </a:xfrm>
          <a:prstGeom prst="rect">
            <a:avLst/>
          </a:prstGeom>
        </p:spPr>
        <p:txBody>
          <a:bodyPr/>
          <a:lstStyle>
            <a:lvl1pPr>
              <a:defRPr sz="105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pPr/>
              <a:t>4/15/2022</a:t>
            </a:fld>
            <a:endParaRPr lang="en-US" dirty="0"/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DEF26EBB-8E7B-D146-A34C-3C1CEB98A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6981" y="1106872"/>
            <a:ext cx="7930038" cy="1259182"/>
          </a:xfrm>
        </p:spPr>
        <p:txBody>
          <a:bodyPr anchor="b">
            <a:noAutofit/>
          </a:bodyPr>
          <a:lstStyle>
            <a:lvl1pPr>
              <a:defRPr sz="3200" b="1" i="0"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43F06DF-BB04-9045-8705-DC28E84E80BB}"/>
              </a:ext>
            </a:extLst>
          </p:cNvPr>
          <p:cNvSpPr/>
          <p:nvPr userDrawn="1"/>
        </p:nvSpPr>
        <p:spPr>
          <a:xfrm>
            <a:off x="317452" y="4916157"/>
            <a:ext cx="2976902" cy="184666"/>
          </a:xfrm>
          <a:prstGeom prst="rect">
            <a:avLst/>
          </a:prstGeom>
        </p:spPr>
        <p:txBody>
          <a:bodyPr wrap="square" lIns="0">
            <a:spAutoFit/>
          </a:bodyPr>
          <a:lstStyle/>
          <a:p>
            <a:r>
              <a:rPr lang="en-US" sz="6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2020 Lumen Technologies. All Rights Reserved. </a:t>
            </a:r>
          </a:p>
        </p:txBody>
      </p:sp>
    </p:spTree>
    <p:extLst>
      <p:ext uri="{BB962C8B-B14F-4D97-AF65-F5344CB8AC3E}">
        <p14:creationId xmlns:p14="http://schemas.microsoft.com/office/powerpoint/2010/main" val="40609646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65761"/>
            <a:ext cx="8229600" cy="617934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02103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55657"/>
            <a:ext cx="3868340" cy="298659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99409" y="102103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99409" y="1655658"/>
            <a:ext cx="3887391" cy="298659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3F4A597-5E1F-1F46-B0A3-DFC4E708EFF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262439" y="4792290"/>
            <a:ext cx="397262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16AF6406-B3F2-AD48-99A2-24C88CF40A2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5108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61BFAEFA-C930-344D-8094-90C929E417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62439" y="4792290"/>
            <a:ext cx="397262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16AF6406-B3F2-AD48-99A2-24C88CF40A2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1916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71B57F51-CB43-2E4B-A9DA-19B7710F55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62439" y="4792290"/>
            <a:ext cx="397262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16AF6406-B3F2-AD48-99A2-24C88CF40A2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3625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E1DC3B6-45A0-8242-92C8-3ECAB27A2DA8}"/>
              </a:ext>
            </a:extLst>
          </p:cNvPr>
          <p:cNvSpPr/>
          <p:nvPr userDrawn="1"/>
        </p:nvSpPr>
        <p:spPr>
          <a:xfrm>
            <a:off x="0" y="0"/>
            <a:ext cx="9144000" cy="1858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156A892-D42B-F94C-A306-4A6E49A13A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760"/>
            <a:ext cx="8229600" cy="6262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E865BCC9-3271-D040-98FE-4E6BE8C16F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62439" y="4792290"/>
            <a:ext cx="397262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16AF6406-B3F2-AD48-99A2-24C88CF40A2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52164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8217DD6-7104-014F-8F28-477049DAA9E3}"/>
              </a:ext>
            </a:extLst>
          </p:cNvPr>
          <p:cNvSpPr/>
          <p:nvPr userDrawn="1"/>
        </p:nvSpPr>
        <p:spPr>
          <a:xfrm>
            <a:off x="0" y="0"/>
            <a:ext cx="3762531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19738" y="936885"/>
            <a:ext cx="4629150" cy="3470946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885950"/>
            <a:ext cx="2949178" cy="2515791"/>
          </a:xfrm>
        </p:spPr>
        <p:txBody>
          <a:bodyPr>
            <a:normAutofit/>
          </a:bodyPr>
          <a:lstStyle>
            <a:lvl1pPr marL="120650" indent="-120650">
              <a:buClr>
                <a:schemeClr val="tx1"/>
              </a:buClr>
              <a:buFont typeface="Arial" panose="020B0604020202020204" pitchFamily="34" charset="0"/>
              <a:buChar char="•"/>
              <a:tabLst/>
              <a:defRPr sz="1600"/>
            </a:lvl1pPr>
            <a:lvl2pPr marL="233363" indent="-112713">
              <a:buFont typeface="Monaco" pitchFamily="2" charset="77"/>
              <a:buChar char="⎻"/>
              <a:tabLst/>
              <a:defRPr sz="1400"/>
            </a:lvl2pPr>
            <a:lvl3pPr marL="347663" indent="-114300">
              <a:buFont typeface="Arial" panose="020B0604020202020204" pitchFamily="34" charset="0"/>
              <a:buChar char="•"/>
              <a:tabLst/>
              <a:defRPr sz="14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EA91F93-C01C-3B40-83BD-D7131A565B4B}"/>
              </a:ext>
            </a:extLst>
          </p:cNvPr>
          <p:cNvSpPr/>
          <p:nvPr userDrawn="1"/>
        </p:nvSpPr>
        <p:spPr>
          <a:xfrm>
            <a:off x="3762531" y="0"/>
            <a:ext cx="5381469" cy="2773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BEE385D-A04C-384D-B8EE-DB7785726AB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0238" y="1543050"/>
            <a:ext cx="2949575" cy="268288"/>
          </a:xfr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D09CA6-8E1B-9A49-AD55-A9E640A55953}"/>
              </a:ext>
            </a:extLst>
          </p:cNvPr>
          <p:cNvSpPr/>
          <p:nvPr userDrawn="1"/>
        </p:nvSpPr>
        <p:spPr>
          <a:xfrm>
            <a:off x="662226" y="4837784"/>
            <a:ext cx="2976902" cy="184666"/>
          </a:xfrm>
          <a:prstGeom prst="rect">
            <a:avLst/>
          </a:prstGeom>
        </p:spPr>
        <p:txBody>
          <a:bodyPr wrap="square" lIns="0">
            <a:spAutoFit/>
          </a:bodyPr>
          <a:lstStyle/>
          <a:p>
            <a:r>
              <a:rPr lang="en-US" sz="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2020 Lumen Technologies. All Rights Reserved. 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D27F29D1-5F39-5E47-815B-6248C04B72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62439" y="4792290"/>
            <a:ext cx="397262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fld id="{16AF6406-B3F2-AD48-99A2-24C88CF40A2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7748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hart Placeholder 10">
            <a:extLst>
              <a:ext uri="{FF2B5EF4-FFF2-40B4-BE49-F238E27FC236}">
                <a16:creationId xmlns:a16="http://schemas.microsoft.com/office/drawing/2014/main" id="{2E83CD8B-8BEE-8D48-AE97-E2F3695C91B3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887391" y="738587"/>
            <a:ext cx="4626768" cy="3663154"/>
          </a:xfrm>
        </p:spPr>
        <p:txBody>
          <a:bodyPr/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ct val="100000"/>
              <a:buFontTx/>
              <a:buNone/>
              <a:tabLst/>
              <a:defRPr/>
            </a:lvl1pPr>
          </a:lstStyle>
          <a:p>
            <a:pPr marL="171450" marR="0" lvl="0" indent="-17145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accent3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icon to add picture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2CC082-6E87-6B43-8C43-0AE08D2B21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62439" y="4792290"/>
            <a:ext cx="397262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16AF6406-B3F2-AD48-99A2-24C88CF40A2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3087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F1E5326-C8BD-9F4C-AF4B-21554AC59F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87391" y="738587"/>
            <a:ext cx="4626768" cy="366315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524FA6A-E544-F346-B19B-6E4FDBD9FD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62439" y="4792290"/>
            <a:ext cx="397262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16AF6406-B3F2-AD48-99A2-24C88CF40A2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5867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32A0788-7D24-EA42-B749-97146BB8D636}"/>
              </a:ext>
            </a:extLst>
          </p:cNvPr>
          <p:cNvSpPr/>
          <p:nvPr userDrawn="1"/>
        </p:nvSpPr>
        <p:spPr>
          <a:xfrm>
            <a:off x="0" y="4428921"/>
            <a:ext cx="9144000" cy="7145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22F5B9-E8AE-5E4A-9FEC-3BADFF3419CC}"/>
              </a:ext>
            </a:extLst>
          </p:cNvPr>
          <p:cNvSpPr/>
          <p:nvPr userDrawn="1"/>
        </p:nvSpPr>
        <p:spPr>
          <a:xfrm>
            <a:off x="0" y="0"/>
            <a:ext cx="9144000" cy="4504692"/>
          </a:xfrm>
          <a:prstGeom prst="rect">
            <a:avLst/>
          </a:prstGeom>
          <a:solidFill>
            <a:srgbClr val="38C6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47351" y="3240964"/>
            <a:ext cx="8216963" cy="91131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47351" y="4204994"/>
            <a:ext cx="2057400" cy="273844"/>
          </a:xfrm>
          <a:prstGeom prst="rect">
            <a:avLst/>
          </a:prstGeom>
        </p:spPr>
        <p:txBody>
          <a:bodyPr/>
          <a:lstStyle>
            <a:lvl1pPr>
              <a:defRPr sz="900">
                <a:solidFill>
                  <a:schemeClr val="tx1"/>
                </a:solidFill>
              </a:defRPr>
            </a:lvl1pPr>
          </a:lstStyle>
          <a:p>
            <a:fld id="{C764DE79-268F-4C1A-8933-263129D2AF90}" type="datetimeFigureOut">
              <a:rPr lang="en-US" smtClean="0"/>
              <a:pPr/>
              <a:t>4/15/2022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5A8BB51-8CB8-0545-B2A0-7D418A467FBE}"/>
              </a:ext>
            </a:extLst>
          </p:cNvPr>
          <p:cNvSpPr/>
          <p:nvPr userDrawn="1"/>
        </p:nvSpPr>
        <p:spPr>
          <a:xfrm>
            <a:off x="517161" y="4451406"/>
            <a:ext cx="7086600" cy="5486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1E1AB0EF-45BD-FF4B-8AD5-430631598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853" y="1953380"/>
            <a:ext cx="8229600" cy="1259182"/>
          </a:xfrm>
        </p:spPr>
        <p:txBody>
          <a:bodyPr anchor="t">
            <a:noAutofit/>
          </a:bodyPr>
          <a:lstStyle>
            <a:lvl1pPr>
              <a:defRPr sz="4200" b="1" i="0"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FE8C9A-A69F-7D4D-AFF6-2F358AD86049}"/>
              </a:ext>
            </a:extLst>
          </p:cNvPr>
          <p:cNvSpPr/>
          <p:nvPr userDrawn="1"/>
        </p:nvSpPr>
        <p:spPr>
          <a:xfrm>
            <a:off x="317452" y="4902236"/>
            <a:ext cx="2976902" cy="184666"/>
          </a:xfrm>
          <a:prstGeom prst="rect">
            <a:avLst/>
          </a:prstGeom>
        </p:spPr>
        <p:txBody>
          <a:bodyPr wrap="square" lIns="0">
            <a:spAutoFit/>
          </a:bodyPr>
          <a:lstStyle/>
          <a:p>
            <a:r>
              <a:rPr lang="en-US" sz="6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2020 Lumen Technologies. All Rights Reserved. </a:t>
            </a:r>
          </a:p>
        </p:txBody>
      </p:sp>
    </p:spTree>
    <p:extLst>
      <p:ext uri="{BB962C8B-B14F-4D97-AF65-F5344CB8AC3E}">
        <p14:creationId xmlns:p14="http://schemas.microsoft.com/office/powerpoint/2010/main" val="17717257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r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32A0788-7D24-EA42-B749-97146BB8D636}"/>
              </a:ext>
            </a:extLst>
          </p:cNvPr>
          <p:cNvSpPr/>
          <p:nvPr userDrawn="1"/>
        </p:nvSpPr>
        <p:spPr>
          <a:xfrm>
            <a:off x="0" y="4428921"/>
            <a:ext cx="9144000" cy="7145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47351" y="3240964"/>
            <a:ext cx="8216963" cy="682917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47351" y="3932777"/>
            <a:ext cx="2057400" cy="273844"/>
          </a:xfrm>
          <a:prstGeom prst="rect">
            <a:avLst/>
          </a:prstGeom>
        </p:spPr>
        <p:txBody>
          <a:bodyPr/>
          <a:lstStyle>
            <a:lvl1pPr>
              <a:defRPr sz="900">
                <a:solidFill>
                  <a:schemeClr val="tx1"/>
                </a:solidFill>
              </a:defRPr>
            </a:lvl1pPr>
          </a:lstStyle>
          <a:p>
            <a:fld id="{C764DE79-268F-4C1A-8933-263129D2AF90}" type="datetimeFigureOut">
              <a:rPr lang="en-US" smtClean="0"/>
              <a:pPr/>
              <a:t>4/15/2022</a:t>
            </a:fld>
            <a:endParaRPr lang="en-US" dirty="0"/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1E1AB0EF-45BD-FF4B-8AD5-430631598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853" y="1953380"/>
            <a:ext cx="8229600" cy="1259182"/>
          </a:xfrm>
        </p:spPr>
        <p:txBody>
          <a:bodyPr anchor="t">
            <a:noAutofit/>
          </a:bodyPr>
          <a:lstStyle>
            <a:lvl1pPr>
              <a:defRPr sz="4200" b="1" i="0"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8943EAC-1D41-8344-80F2-D3514B8FECD8}"/>
              </a:ext>
            </a:extLst>
          </p:cNvPr>
          <p:cNvSpPr/>
          <p:nvPr userDrawn="1"/>
        </p:nvSpPr>
        <p:spPr>
          <a:xfrm>
            <a:off x="0" y="0"/>
            <a:ext cx="9144000" cy="2612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1017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6640FD5-23D4-E148-9D14-43D71CA8D4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62439" y="4792290"/>
            <a:ext cx="397262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16AF6406-B3F2-AD48-99A2-24C88CF40A2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6261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_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65760"/>
            <a:ext cx="8229598" cy="6262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67777"/>
            <a:ext cx="5257800" cy="306845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06AFD79-82E1-C143-90F1-03BA0E48C07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199" y="1098224"/>
            <a:ext cx="5257801" cy="336550"/>
          </a:xfr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rgbClr val="0075C9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25E2E8B-6BA6-E640-B0AC-85154381703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949589" y="1098224"/>
            <a:ext cx="2737211" cy="2671663"/>
          </a:xfrm>
        </p:spPr>
        <p:txBody>
          <a:bodyPr/>
          <a:lstStyle/>
          <a:p>
            <a:endParaRPr lang="en-US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6E5C4D1F-DEC8-104F-A4DD-73A8A0E013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62439" y="4792290"/>
            <a:ext cx="397262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16AF6406-B3F2-AD48-99A2-24C88CF40A2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637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_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65760"/>
            <a:ext cx="8229598" cy="6262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67777"/>
            <a:ext cx="8229600" cy="306845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06AFD79-82E1-C143-90F1-03BA0E48C07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199" y="1098224"/>
            <a:ext cx="8229599" cy="336550"/>
          </a:xfr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rgbClr val="0075C9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12815943-AE4F-064C-8525-BBDDBB2F5B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62439" y="4792290"/>
            <a:ext cx="397262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16AF6406-B3F2-AD48-99A2-24C88CF40A2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050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2B8987A-82EB-D44E-9038-DC7BCDC8187D}"/>
              </a:ext>
            </a:extLst>
          </p:cNvPr>
          <p:cNvSpPr/>
          <p:nvPr userDrawn="1"/>
        </p:nvSpPr>
        <p:spPr>
          <a:xfrm>
            <a:off x="0" y="0"/>
            <a:ext cx="9140276" cy="51434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080" y="2083842"/>
            <a:ext cx="7886700" cy="975814"/>
          </a:xfrm>
        </p:spPr>
        <p:txBody>
          <a:bodyPr anchor="ctr">
            <a:noAutofit/>
          </a:bodyPr>
          <a:lstStyle>
            <a:lvl1pPr algn="ctr">
              <a:defRPr sz="3200" b="1" i="0"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5243FAE-C295-9F4A-81C0-AF1DDD2CE7C2}"/>
              </a:ext>
            </a:extLst>
          </p:cNvPr>
          <p:cNvSpPr/>
          <p:nvPr userDrawn="1"/>
        </p:nvSpPr>
        <p:spPr>
          <a:xfrm>
            <a:off x="662226" y="4837784"/>
            <a:ext cx="2976902" cy="184666"/>
          </a:xfrm>
          <a:prstGeom prst="rect">
            <a:avLst/>
          </a:prstGeom>
        </p:spPr>
        <p:txBody>
          <a:bodyPr wrap="square" lIns="0">
            <a:spAutoFit/>
          </a:bodyPr>
          <a:lstStyle/>
          <a:p>
            <a:r>
              <a:rPr lang="en-US" sz="6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2020 Lumen Technologies. All Rights Reserved. 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5A933E5F-76F0-DF4B-94B7-2B41A2CCB2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62439" y="4792290"/>
            <a:ext cx="397262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16AF6406-B3F2-AD48-99A2-24C88CF40A2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1535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2B8987A-82EB-D44E-9038-DC7BCDC8187D}"/>
              </a:ext>
            </a:extLst>
          </p:cNvPr>
          <p:cNvSpPr/>
          <p:nvPr userDrawn="1"/>
        </p:nvSpPr>
        <p:spPr>
          <a:xfrm>
            <a:off x="0" y="0"/>
            <a:ext cx="9140276" cy="51434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1D71307-B703-F04A-BB8F-78E96B9B0C0D}"/>
              </a:ext>
            </a:extLst>
          </p:cNvPr>
          <p:cNvSpPr/>
          <p:nvPr userDrawn="1"/>
        </p:nvSpPr>
        <p:spPr>
          <a:xfrm>
            <a:off x="-1" y="0"/>
            <a:ext cx="9140275" cy="5143500"/>
          </a:xfrm>
          <a:prstGeom prst="rect">
            <a:avLst/>
          </a:prstGeom>
          <a:solidFill>
            <a:srgbClr val="38C6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6786" y="1873982"/>
            <a:ext cx="7886700" cy="975814"/>
          </a:xfrm>
        </p:spPr>
        <p:txBody>
          <a:bodyPr anchor="ctr">
            <a:noAutofit/>
          </a:bodyPr>
          <a:lstStyle>
            <a:lvl1pPr algn="ctr">
              <a:defRPr sz="3200" b="1" i="0"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4B0FB53-25B5-2246-80E1-D7D0211A0574}"/>
              </a:ext>
            </a:extLst>
          </p:cNvPr>
          <p:cNvSpPr/>
          <p:nvPr userDrawn="1"/>
        </p:nvSpPr>
        <p:spPr>
          <a:xfrm>
            <a:off x="662226" y="4837784"/>
            <a:ext cx="2976902" cy="184666"/>
          </a:xfrm>
          <a:prstGeom prst="rect">
            <a:avLst/>
          </a:prstGeom>
        </p:spPr>
        <p:txBody>
          <a:bodyPr wrap="square" lIns="0">
            <a:spAutoFit/>
          </a:bodyPr>
          <a:lstStyle/>
          <a:p>
            <a:r>
              <a:rPr lang="en-US" sz="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2020 Lumen Technologies. All Rights Reserved. 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751932C2-B47E-164D-8378-7CABAAA1AB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62439" y="4792290"/>
            <a:ext cx="397262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fld id="{16AF6406-B3F2-AD48-99A2-24C88CF40A2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7633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69219"/>
            <a:ext cx="4057650" cy="32635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544C97-B411-F444-ADCB-A3BBEBEAA3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62439" y="4792290"/>
            <a:ext cx="397262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16AF6406-B3F2-AD48-99A2-24C88CF40A2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8844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65760"/>
            <a:ext cx="8229600" cy="6262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199" y="1166327"/>
            <a:ext cx="8229599" cy="33600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5ED3AEA-2592-574C-845C-D50182E180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62439" y="4792290"/>
            <a:ext cx="397262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16AF6406-B3F2-AD48-99A2-24C88CF40A2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2458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7" r:id="rId2"/>
    <p:sldLayoutId id="2147483678" r:id="rId3"/>
    <p:sldLayoutId id="2147483662" r:id="rId4"/>
    <p:sldLayoutId id="2147483672" r:id="rId5"/>
    <p:sldLayoutId id="2147483679" r:id="rId6"/>
    <p:sldLayoutId id="2147483663" r:id="rId7"/>
    <p:sldLayoutId id="2147483676" r:id="rId8"/>
    <p:sldLayoutId id="2147483664" r:id="rId9"/>
    <p:sldLayoutId id="2147483665" r:id="rId10"/>
    <p:sldLayoutId id="2147483666" r:id="rId11"/>
    <p:sldLayoutId id="2147483667" r:id="rId12"/>
    <p:sldLayoutId id="2147483675" r:id="rId13"/>
    <p:sldLayoutId id="2147483668" r:id="rId14"/>
    <p:sldLayoutId id="2147483669" r:id="rId15"/>
    <p:sldLayoutId id="2147483680" r:id="rId16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Clr>
          <a:schemeClr val="accent3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indent="-169863" algn="l" defTabSz="685800" rtl="0" eaLnBrk="1" latinLnBrk="0" hangingPunct="1">
        <a:lnSpc>
          <a:spcPct val="90000"/>
        </a:lnSpc>
        <a:spcBef>
          <a:spcPts val="375"/>
        </a:spcBef>
        <a:buClr>
          <a:schemeClr val="tx1"/>
        </a:buClr>
        <a:buSzPct val="70000"/>
        <a:buFont typeface="Monaco" pitchFamily="2" charset="77"/>
        <a:buChar char="⎻"/>
        <a:tabLst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571500" indent="-168275" algn="l" defTabSz="685800" rtl="0" eaLnBrk="1" latinLnBrk="0" hangingPunct="1">
        <a:lnSpc>
          <a:spcPct val="90000"/>
        </a:lnSpc>
        <a:spcBef>
          <a:spcPts val="375"/>
        </a:spcBef>
        <a:buClr>
          <a:schemeClr val="tx1"/>
        </a:buClr>
        <a:buSzPct val="90000"/>
        <a:buFont typeface="Arial" panose="020B0604020202020204" pitchFamily="34" charset="0"/>
        <a:buChar char="•"/>
        <a:tabLst/>
        <a:defRPr sz="1400" kern="1200">
          <a:solidFill>
            <a:sysClr val="windowText" lastClr="000000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accent3"/>
        </a:buClr>
        <a:buSzPct val="90000"/>
        <a:buFont typeface="STIXGeneral-Regular" pitchFamily="2" charset="2"/>
        <a:buChar char="⎯"/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accent3"/>
        </a:buClr>
        <a:buSzPct val="90000"/>
        <a:buFont typeface="STIXGeneral-Regular" pitchFamily="2" charset="2"/>
        <a:buChar char="⎯"/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3E443FD7-A66B-4AA0-872D-B088B9BC5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F44F04-9509-A148-A5CF-7871387859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0571" y="638637"/>
            <a:ext cx="3928849" cy="2243562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/>
            <a:br>
              <a:rPr lang="en-US" sz="3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br>
              <a:rPr lang="en-US" sz="3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3800" b="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Automate API Testing</a:t>
            </a:r>
            <a:endParaRPr lang="en-US" sz="3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C04BE0EF-3561-49B4-9A29-F283168A9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32777" y="638638"/>
            <a:ext cx="4638605" cy="3866225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0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3 h 5154967"/>
              <a:gd name="connsiteX37" fmla="*/ 1625714 w 6184806"/>
              <a:gd name="connsiteY37" fmla="*/ 109243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2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0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3"/>
                  <a:pt x="2445216" y="109243"/>
                </a:cubicBezTo>
                <a:cubicBezTo>
                  <a:pt x="1625714" y="109243"/>
                  <a:pt x="1625714" y="109243"/>
                  <a:pt x="1625714" y="109243"/>
                </a:cubicBezTo>
                <a:cubicBezTo>
                  <a:pt x="1572615" y="109243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7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2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D39CBCAD-198D-BE4C-96CD-543A963A55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48627" y="1596980"/>
            <a:ext cx="2413000" cy="2413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6E7BF85-B2F6-384A-9266-0922B2D7684A}"/>
              </a:ext>
            </a:extLst>
          </p:cNvPr>
          <p:cNvSpPr txBox="1"/>
          <p:nvPr/>
        </p:nvSpPr>
        <p:spPr>
          <a:xfrm>
            <a:off x="5503025" y="4705004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b">
            <a:noAutofit/>
          </a:bodyPr>
          <a:lstStyle/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61723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282117" y="-190252"/>
            <a:ext cx="1370728" cy="1032741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668730" y="316609"/>
            <a:ext cx="484026" cy="484026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7532611" y="491355"/>
            <a:ext cx="515604" cy="515604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7017482" y="0"/>
            <a:ext cx="2126518" cy="111062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982258" y="4586625"/>
            <a:ext cx="1120884" cy="556875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703060" y="4839857"/>
            <a:ext cx="611177" cy="303643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6A3C1A-89D7-0341-8361-636F3FF62D1E}"/>
              </a:ext>
            </a:extLst>
          </p:cNvPr>
          <p:cNvSpPr txBox="1"/>
          <p:nvPr/>
        </p:nvSpPr>
        <p:spPr>
          <a:xfrm>
            <a:off x="83127" y="66502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b">
            <a:noAutofit/>
          </a:bodyPr>
          <a:lstStyle/>
          <a:p>
            <a:pPr algn="l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32D0ED-D7CE-4E47-86CF-1D69D090B39A}"/>
              </a:ext>
            </a:extLst>
          </p:cNvPr>
          <p:cNvSpPr txBox="1"/>
          <p:nvPr/>
        </p:nvSpPr>
        <p:spPr>
          <a:xfrm>
            <a:off x="199505" y="133004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b">
            <a:noAutofit/>
          </a:bodyPr>
          <a:lstStyle/>
          <a:p>
            <a:pPr algn="l"/>
            <a:endParaRPr lang="en-US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12A71AF1-0C8F-4DB7-9496-B8E0ABD57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7448" y="991373"/>
            <a:ext cx="8178799" cy="851803"/>
          </a:xfrm>
        </p:spPr>
        <p:txBody>
          <a:bodyPr>
            <a:normAutofit/>
          </a:bodyPr>
          <a:lstStyle/>
          <a:p>
            <a:r>
              <a:rPr lang="en-US" sz="2000" dirty="0"/>
              <a:t>Ply: A few more odds &amp; ends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29CB37B9-2823-4A1C-B1D1-F2B3D86BC5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0760" y="1745630"/>
            <a:ext cx="7611034" cy="3162103"/>
          </a:xfrm>
        </p:spPr>
        <p:txBody>
          <a:bodyPr>
            <a:normAutofit/>
          </a:bodyPr>
          <a:lstStyle/>
          <a:p>
            <a:r>
              <a:rPr lang="en-US" sz="2000" dirty="0"/>
              <a:t>Supports REST &amp; GraphQL</a:t>
            </a:r>
          </a:p>
          <a:p>
            <a:r>
              <a:rPr lang="en-US" sz="2000" dirty="0"/>
              <a:t>VS-Code Extension</a:t>
            </a:r>
          </a:p>
          <a:p>
            <a:r>
              <a:rPr lang="en-US" sz="2000" dirty="0"/>
              <a:t>Load Testing (Excel, CSV files)</a:t>
            </a:r>
          </a:p>
          <a:p>
            <a:r>
              <a:rPr lang="en-US" sz="2000" dirty="0"/>
              <a:t>Parameterize Values</a:t>
            </a:r>
          </a:p>
          <a:p>
            <a:r>
              <a:rPr lang="en-US" sz="2000" dirty="0"/>
              <a:t>Advanced Steps: ‘TypeScript’, ‘Decide’</a:t>
            </a:r>
          </a:p>
          <a:p>
            <a:r>
              <a:rPr lang="en-US" sz="2000" dirty="0"/>
              <a:t>Run from Command Line (CI/CD Pipeline)</a:t>
            </a:r>
          </a:p>
          <a:p>
            <a:pPr marL="0" indent="0">
              <a:buNone/>
            </a:pPr>
            <a:endParaRPr lang="en-US" sz="2000" dirty="0"/>
          </a:p>
          <a:p>
            <a:endParaRPr lang="en-US" sz="2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A06E4D6-6492-43D9-90E0-D3D7A87F91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8535" y="1661073"/>
            <a:ext cx="2122912" cy="2068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6613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282117" y="-190252"/>
            <a:ext cx="1370728" cy="1032741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668730" y="316609"/>
            <a:ext cx="484026" cy="484026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7532611" y="491355"/>
            <a:ext cx="515604" cy="515604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7017482" y="0"/>
            <a:ext cx="2126518" cy="111062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982258" y="4586625"/>
            <a:ext cx="1120884" cy="556875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703060" y="4839857"/>
            <a:ext cx="611177" cy="303643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6A3C1A-89D7-0341-8361-636F3FF62D1E}"/>
              </a:ext>
            </a:extLst>
          </p:cNvPr>
          <p:cNvSpPr txBox="1"/>
          <p:nvPr/>
        </p:nvSpPr>
        <p:spPr>
          <a:xfrm>
            <a:off x="83127" y="66502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b">
            <a:noAutofit/>
          </a:bodyPr>
          <a:lstStyle/>
          <a:p>
            <a:pPr algn="l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32D0ED-D7CE-4E47-86CF-1D69D090B39A}"/>
              </a:ext>
            </a:extLst>
          </p:cNvPr>
          <p:cNvSpPr txBox="1"/>
          <p:nvPr/>
        </p:nvSpPr>
        <p:spPr>
          <a:xfrm>
            <a:off x="199505" y="133004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b">
            <a:noAutofit/>
          </a:bodyPr>
          <a:lstStyle/>
          <a:p>
            <a:pPr algn="l"/>
            <a:endParaRPr lang="en-US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12A71AF1-0C8F-4DB7-9496-B8E0ABD57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5575" y="483354"/>
            <a:ext cx="8178799" cy="851803"/>
          </a:xfrm>
        </p:spPr>
        <p:txBody>
          <a:bodyPr>
            <a:normAutofit/>
          </a:bodyPr>
          <a:lstStyle/>
          <a:p>
            <a:r>
              <a:rPr lang="en-US" sz="2000" dirty="0"/>
              <a:t>Ply Demo</a:t>
            </a: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518DDB84-D963-4A3C-9340-52E1763472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6518" y="1110628"/>
            <a:ext cx="5951109" cy="3459041"/>
          </a:xfrm>
        </p:spPr>
      </p:pic>
    </p:spTree>
    <p:extLst>
      <p:ext uri="{BB962C8B-B14F-4D97-AF65-F5344CB8AC3E}">
        <p14:creationId xmlns:p14="http://schemas.microsoft.com/office/powerpoint/2010/main" val="26910928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40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929337-DBAA-534B-B36A-C5D6C085F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2486" y="735497"/>
            <a:ext cx="8178799" cy="851803"/>
          </a:xfrm>
        </p:spPr>
        <p:txBody>
          <a:bodyPr>
            <a:normAutofit/>
          </a:bodyPr>
          <a:lstStyle/>
          <a:p>
            <a:r>
              <a:rPr lang="en-US" dirty="0"/>
              <a:t>Tonight’s 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C9D202-45BD-2D4E-9A74-F7432CAE9B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5843" y="1582653"/>
            <a:ext cx="3006288" cy="3295487"/>
          </a:xfrm>
        </p:spPr>
        <p:txBody>
          <a:bodyPr>
            <a:normAutofit/>
          </a:bodyPr>
          <a:lstStyle/>
          <a:p>
            <a:r>
              <a:rPr lang="en-US" sz="2400" dirty="0"/>
              <a:t>Introduction to Ply</a:t>
            </a:r>
          </a:p>
          <a:p>
            <a:r>
              <a:rPr lang="en-US" sz="2400" dirty="0"/>
              <a:t>Ply Demo</a:t>
            </a:r>
          </a:p>
          <a:p>
            <a:r>
              <a:rPr lang="en-US" sz="2400" dirty="0"/>
              <a:t>Questions/Ideas</a:t>
            </a:r>
          </a:p>
        </p:txBody>
      </p:sp>
      <p:grpSp>
        <p:nvGrpSpPr>
          <p:cNvPr id="55" name="Group 42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451122"/>
            <a:ext cx="760545" cy="1513185"/>
            <a:chOff x="0" y="4601497"/>
            <a:chExt cx="1014060" cy="2017580"/>
          </a:xfrm>
        </p:grpSpPr>
        <p:sp>
          <p:nvSpPr>
            <p:cNvPr id="44" name="Isosceles Triangle 43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414467" y="0"/>
            <a:ext cx="729532" cy="1451482"/>
            <a:chOff x="10918968" y="713127"/>
            <a:chExt cx="1273032" cy="2532832"/>
          </a:xfrm>
        </p:grpSpPr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Isosceles Triangle 48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C6979F23-2793-46D1-8258-7C0F2A5B5F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0355" y="2770088"/>
            <a:ext cx="3414865" cy="1509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7755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929337-DBAA-534B-B36A-C5D6C085F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385" y="715317"/>
            <a:ext cx="8178799" cy="851803"/>
          </a:xfrm>
        </p:spPr>
        <p:txBody>
          <a:bodyPr>
            <a:normAutofit/>
          </a:bodyPr>
          <a:lstStyle/>
          <a:p>
            <a:r>
              <a:rPr lang="en-US" dirty="0"/>
              <a:t>The Rise of APIs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C9D202-45BD-2D4E-9A74-F7432CAE9B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4733" y="1848229"/>
            <a:ext cx="3400238" cy="1335369"/>
          </a:xfrm>
        </p:spPr>
        <p:txBody>
          <a:bodyPr>
            <a:normAutofit lnSpcReduction="10000"/>
          </a:bodyPr>
          <a:lstStyle/>
          <a:p>
            <a:r>
              <a:rPr lang="en-US" sz="1800" dirty="0"/>
              <a:t>Use in Enterprise Web Apps</a:t>
            </a:r>
          </a:p>
          <a:p>
            <a:r>
              <a:rPr lang="en-US" sz="1800" dirty="0"/>
              <a:t>Direct Access: External Users</a:t>
            </a:r>
          </a:p>
          <a:p>
            <a:r>
              <a:rPr lang="en-US" sz="1800" dirty="0"/>
              <a:t>AI &amp; ML</a:t>
            </a:r>
          </a:p>
          <a:p>
            <a:r>
              <a:rPr lang="en-US" sz="1800" dirty="0"/>
              <a:t>Testing Needs!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289472" y="1590018"/>
            <a:ext cx="484026" cy="484026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7716801" y="1007270"/>
            <a:ext cx="1899624" cy="954774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376320" y="3827443"/>
            <a:ext cx="1513185" cy="760545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3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20937" y="4296531"/>
            <a:ext cx="364184" cy="364184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F745521-45BC-48A4-AF31-98E6A727FA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2682" y="1048447"/>
            <a:ext cx="2993443" cy="3099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65356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282117" y="-190252"/>
            <a:ext cx="1370728" cy="1032741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668730" y="316609"/>
            <a:ext cx="484026" cy="484026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7532611" y="491355"/>
            <a:ext cx="515604" cy="515604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7017482" y="0"/>
            <a:ext cx="2126518" cy="111062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982258" y="4586625"/>
            <a:ext cx="1120884" cy="556875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703060" y="4839857"/>
            <a:ext cx="611177" cy="303643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6A3C1A-89D7-0341-8361-636F3FF62D1E}"/>
              </a:ext>
            </a:extLst>
          </p:cNvPr>
          <p:cNvSpPr txBox="1"/>
          <p:nvPr/>
        </p:nvSpPr>
        <p:spPr>
          <a:xfrm>
            <a:off x="83127" y="66502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b">
            <a:noAutofit/>
          </a:bodyPr>
          <a:lstStyle/>
          <a:p>
            <a:pPr algn="l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32D0ED-D7CE-4E47-86CF-1D69D090B39A}"/>
              </a:ext>
            </a:extLst>
          </p:cNvPr>
          <p:cNvSpPr txBox="1"/>
          <p:nvPr/>
        </p:nvSpPr>
        <p:spPr>
          <a:xfrm>
            <a:off x="199505" y="133004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b">
            <a:noAutofit/>
          </a:bodyPr>
          <a:lstStyle/>
          <a:p>
            <a:pPr algn="l"/>
            <a:endParaRPr lang="en-US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12A71AF1-0C8F-4DB7-9496-B8E0ABD57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7960" y="524060"/>
            <a:ext cx="8178799" cy="851803"/>
          </a:xfrm>
        </p:spPr>
        <p:txBody>
          <a:bodyPr>
            <a:normAutofit/>
          </a:bodyPr>
          <a:lstStyle/>
          <a:p>
            <a:r>
              <a:rPr lang="en-US" sz="2000" dirty="0"/>
              <a:t>API Testing Tools: Capabilities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4B5F87E-8A1C-4999-BBA7-699E49F89C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2822" y="1262429"/>
            <a:ext cx="6423864" cy="3280233"/>
          </a:xfrm>
        </p:spPr>
      </p:pic>
    </p:spTree>
    <p:extLst>
      <p:ext uri="{BB962C8B-B14F-4D97-AF65-F5344CB8AC3E}">
        <p14:creationId xmlns:p14="http://schemas.microsoft.com/office/powerpoint/2010/main" val="41741147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282117" y="-190252"/>
            <a:ext cx="1370728" cy="1032741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668730" y="316609"/>
            <a:ext cx="484026" cy="484026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7532611" y="491355"/>
            <a:ext cx="515604" cy="515604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7017482" y="0"/>
            <a:ext cx="2126518" cy="111062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982258" y="4586625"/>
            <a:ext cx="1120884" cy="556875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703060" y="4839857"/>
            <a:ext cx="611177" cy="303643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6A3C1A-89D7-0341-8361-636F3FF62D1E}"/>
              </a:ext>
            </a:extLst>
          </p:cNvPr>
          <p:cNvSpPr txBox="1"/>
          <p:nvPr/>
        </p:nvSpPr>
        <p:spPr>
          <a:xfrm>
            <a:off x="83127" y="66502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b">
            <a:noAutofit/>
          </a:bodyPr>
          <a:lstStyle/>
          <a:p>
            <a:pPr algn="l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32D0ED-D7CE-4E47-86CF-1D69D090B39A}"/>
              </a:ext>
            </a:extLst>
          </p:cNvPr>
          <p:cNvSpPr txBox="1"/>
          <p:nvPr/>
        </p:nvSpPr>
        <p:spPr>
          <a:xfrm>
            <a:off x="199505" y="133004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b">
            <a:noAutofit/>
          </a:bodyPr>
          <a:lstStyle/>
          <a:p>
            <a:pPr algn="l"/>
            <a:endParaRPr lang="en-US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12A71AF1-0C8F-4DB7-9496-B8E0ABD57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8505" y="510250"/>
            <a:ext cx="8178799" cy="851803"/>
          </a:xfrm>
        </p:spPr>
        <p:txBody>
          <a:bodyPr>
            <a:normAutofit/>
          </a:bodyPr>
          <a:lstStyle/>
          <a:p>
            <a:r>
              <a:rPr lang="en-US" sz="2000" dirty="0"/>
              <a:t>Ply: Requests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6E0FAF5-AD49-4541-B703-ED68FF6FD9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4248" y="1237408"/>
            <a:ext cx="6576763" cy="3119427"/>
          </a:xfrm>
        </p:spPr>
      </p:pic>
    </p:spTree>
    <p:extLst>
      <p:ext uri="{BB962C8B-B14F-4D97-AF65-F5344CB8AC3E}">
        <p14:creationId xmlns:p14="http://schemas.microsoft.com/office/powerpoint/2010/main" val="9225297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282117" y="-190252"/>
            <a:ext cx="1370728" cy="1032741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668730" y="316609"/>
            <a:ext cx="484026" cy="484026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7532611" y="491355"/>
            <a:ext cx="515604" cy="515604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7017482" y="0"/>
            <a:ext cx="2126518" cy="111062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982258" y="4586625"/>
            <a:ext cx="1120884" cy="556875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703060" y="4839857"/>
            <a:ext cx="611177" cy="303643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6A3C1A-89D7-0341-8361-636F3FF62D1E}"/>
              </a:ext>
            </a:extLst>
          </p:cNvPr>
          <p:cNvSpPr txBox="1"/>
          <p:nvPr/>
        </p:nvSpPr>
        <p:spPr>
          <a:xfrm>
            <a:off x="83127" y="66502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b">
            <a:noAutofit/>
          </a:bodyPr>
          <a:lstStyle/>
          <a:p>
            <a:pPr algn="l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32D0ED-D7CE-4E47-86CF-1D69D090B39A}"/>
              </a:ext>
            </a:extLst>
          </p:cNvPr>
          <p:cNvSpPr txBox="1"/>
          <p:nvPr/>
        </p:nvSpPr>
        <p:spPr>
          <a:xfrm>
            <a:off x="199505" y="133004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b">
            <a:noAutofit/>
          </a:bodyPr>
          <a:lstStyle/>
          <a:p>
            <a:pPr algn="l"/>
            <a:endParaRPr lang="en-US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12A71AF1-0C8F-4DB7-9496-B8E0ABD57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4127" y="481110"/>
            <a:ext cx="8178799" cy="851803"/>
          </a:xfrm>
        </p:spPr>
        <p:txBody>
          <a:bodyPr>
            <a:normAutofit/>
          </a:bodyPr>
          <a:lstStyle/>
          <a:p>
            <a:r>
              <a:rPr lang="en-US" sz="2000" dirty="0"/>
              <a:t>Ply: Flows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121A92D-0E56-457A-B8FD-35AAB370CF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38520" y="1131033"/>
            <a:ext cx="6202456" cy="3446583"/>
          </a:xfrm>
        </p:spPr>
      </p:pic>
    </p:spTree>
    <p:extLst>
      <p:ext uri="{BB962C8B-B14F-4D97-AF65-F5344CB8AC3E}">
        <p14:creationId xmlns:p14="http://schemas.microsoft.com/office/powerpoint/2010/main" val="21047437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282117" y="-190252"/>
            <a:ext cx="1370728" cy="1032741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668730" y="316609"/>
            <a:ext cx="484026" cy="484026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7532611" y="491355"/>
            <a:ext cx="515604" cy="515604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7017482" y="0"/>
            <a:ext cx="2126518" cy="111062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982258" y="4586625"/>
            <a:ext cx="1120884" cy="556875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703060" y="4839857"/>
            <a:ext cx="611177" cy="303643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6A3C1A-89D7-0341-8361-636F3FF62D1E}"/>
              </a:ext>
            </a:extLst>
          </p:cNvPr>
          <p:cNvSpPr txBox="1"/>
          <p:nvPr/>
        </p:nvSpPr>
        <p:spPr>
          <a:xfrm>
            <a:off x="83127" y="66502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b">
            <a:noAutofit/>
          </a:bodyPr>
          <a:lstStyle/>
          <a:p>
            <a:pPr algn="l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32D0ED-D7CE-4E47-86CF-1D69D090B39A}"/>
              </a:ext>
            </a:extLst>
          </p:cNvPr>
          <p:cNvSpPr txBox="1"/>
          <p:nvPr/>
        </p:nvSpPr>
        <p:spPr>
          <a:xfrm>
            <a:off x="199505" y="133004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b">
            <a:noAutofit/>
          </a:bodyPr>
          <a:lstStyle/>
          <a:p>
            <a:pPr algn="l"/>
            <a:endParaRPr lang="en-US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12A71AF1-0C8F-4DB7-9496-B8E0ABD57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7905" y="570766"/>
            <a:ext cx="8178799" cy="851803"/>
          </a:xfrm>
        </p:spPr>
        <p:txBody>
          <a:bodyPr>
            <a:normAutofit/>
          </a:bodyPr>
          <a:lstStyle/>
          <a:p>
            <a:r>
              <a:rPr lang="en-US" sz="2000" dirty="0"/>
              <a:t>Create Expected Results: Other Tools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5E282C1-A686-4C68-A710-CA847AFBCD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8328" y="1271033"/>
            <a:ext cx="6993275" cy="3050821"/>
          </a:xfrm>
        </p:spPr>
      </p:pic>
    </p:spTree>
    <p:extLst>
      <p:ext uri="{BB962C8B-B14F-4D97-AF65-F5344CB8AC3E}">
        <p14:creationId xmlns:p14="http://schemas.microsoft.com/office/powerpoint/2010/main" val="4037422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282117" y="-190252"/>
            <a:ext cx="1370728" cy="1032741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668730" y="316609"/>
            <a:ext cx="484026" cy="484026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7532611" y="491355"/>
            <a:ext cx="515604" cy="515604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7017482" y="0"/>
            <a:ext cx="2126518" cy="111062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982258" y="4586625"/>
            <a:ext cx="1120884" cy="556875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703060" y="4839857"/>
            <a:ext cx="611177" cy="303643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6A3C1A-89D7-0341-8361-636F3FF62D1E}"/>
              </a:ext>
            </a:extLst>
          </p:cNvPr>
          <p:cNvSpPr txBox="1"/>
          <p:nvPr/>
        </p:nvSpPr>
        <p:spPr>
          <a:xfrm>
            <a:off x="83127" y="66502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b">
            <a:noAutofit/>
          </a:bodyPr>
          <a:lstStyle/>
          <a:p>
            <a:pPr algn="l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32D0ED-D7CE-4E47-86CF-1D69D090B39A}"/>
              </a:ext>
            </a:extLst>
          </p:cNvPr>
          <p:cNvSpPr txBox="1"/>
          <p:nvPr/>
        </p:nvSpPr>
        <p:spPr>
          <a:xfrm>
            <a:off x="199505" y="133004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b">
            <a:noAutofit/>
          </a:bodyPr>
          <a:lstStyle/>
          <a:p>
            <a:pPr algn="l"/>
            <a:endParaRPr lang="en-US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12A71AF1-0C8F-4DB7-9496-B8E0ABD57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7905" y="543870"/>
            <a:ext cx="8178799" cy="851803"/>
          </a:xfrm>
        </p:spPr>
        <p:txBody>
          <a:bodyPr>
            <a:normAutofit/>
          </a:bodyPr>
          <a:lstStyle/>
          <a:p>
            <a:r>
              <a:rPr lang="en-US" sz="2000" dirty="0"/>
              <a:t>Create Expected Results: Ply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70E1665-B42C-4D14-95C7-1A9C3FE489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59640" y="1247501"/>
            <a:ext cx="7004548" cy="3359150"/>
          </a:xfrm>
        </p:spPr>
      </p:pic>
    </p:spTree>
    <p:extLst>
      <p:ext uri="{BB962C8B-B14F-4D97-AF65-F5344CB8AC3E}">
        <p14:creationId xmlns:p14="http://schemas.microsoft.com/office/powerpoint/2010/main" val="37054828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282117" y="-190252"/>
            <a:ext cx="1370728" cy="1032741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668730" y="316609"/>
            <a:ext cx="484026" cy="484026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7532611" y="491355"/>
            <a:ext cx="515604" cy="515604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7017482" y="0"/>
            <a:ext cx="2126518" cy="111062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982258" y="4586625"/>
            <a:ext cx="1120884" cy="556875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703060" y="4839857"/>
            <a:ext cx="611177" cy="303643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6A3C1A-89D7-0341-8361-636F3FF62D1E}"/>
              </a:ext>
            </a:extLst>
          </p:cNvPr>
          <p:cNvSpPr txBox="1"/>
          <p:nvPr/>
        </p:nvSpPr>
        <p:spPr>
          <a:xfrm>
            <a:off x="83127" y="66502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b">
            <a:noAutofit/>
          </a:bodyPr>
          <a:lstStyle/>
          <a:p>
            <a:pPr algn="l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32D0ED-D7CE-4E47-86CF-1D69D090B39A}"/>
              </a:ext>
            </a:extLst>
          </p:cNvPr>
          <p:cNvSpPr txBox="1"/>
          <p:nvPr/>
        </p:nvSpPr>
        <p:spPr>
          <a:xfrm>
            <a:off x="199505" y="133004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b">
            <a:noAutofit/>
          </a:bodyPr>
          <a:lstStyle/>
          <a:p>
            <a:pPr algn="l"/>
            <a:endParaRPr lang="en-US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12A71AF1-0C8F-4DB7-9496-B8E0ABD57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73" y="503526"/>
            <a:ext cx="8178799" cy="851803"/>
          </a:xfrm>
        </p:spPr>
        <p:txBody>
          <a:bodyPr>
            <a:normAutofit/>
          </a:bodyPr>
          <a:lstStyle/>
          <a:p>
            <a:r>
              <a:rPr lang="en-US" sz="2000" dirty="0"/>
              <a:t>Ply: Compare Results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C40061C-8714-47F4-A82F-06FCE68E7F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79979" y="1213881"/>
            <a:ext cx="6417609" cy="3359150"/>
          </a:xfrm>
        </p:spPr>
      </p:pic>
    </p:spTree>
    <p:extLst>
      <p:ext uri="{BB962C8B-B14F-4D97-AF65-F5344CB8AC3E}">
        <p14:creationId xmlns:p14="http://schemas.microsoft.com/office/powerpoint/2010/main" val="30681405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Lumen1">
      <a:dk1>
        <a:srgbClr val="000000"/>
      </a:dk1>
      <a:lt1>
        <a:srgbClr val="FFFFFF"/>
      </a:lt1>
      <a:dk2>
        <a:srgbClr val="0075C9"/>
      </a:dk2>
      <a:lt2>
        <a:srgbClr val="EEEEEE"/>
      </a:lt2>
      <a:accent1>
        <a:srgbClr val="38C6F3"/>
      </a:accent1>
      <a:accent2>
        <a:srgbClr val="0075C9"/>
      </a:accent2>
      <a:accent3>
        <a:srgbClr val="0C9ED9"/>
      </a:accent3>
      <a:accent4>
        <a:srgbClr val="FF9E18"/>
      </a:accent4>
      <a:accent5>
        <a:srgbClr val="083076"/>
      </a:accent5>
      <a:accent6>
        <a:srgbClr val="EE7623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lIns="91440" tIns="45720" rIns="91440" bIns="45720" rtlCol="0" anchor="b">
        <a:noAutofit/>
      </a:bodyPr>
      <a:lstStyle>
        <a:defPPr algn="l"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816355FD1296B4D9D80F1D338B8E113" ma:contentTypeVersion="11" ma:contentTypeDescription="Create a new document." ma:contentTypeScope="" ma:versionID="a97d1b0ac37994a722ce211751532724">
  <xsd:schema xmlns:xsd="http://www.w3.org/2001/XMLSchema" xmlns:xs="http://www.w3.org/2001/XMLSchema" xmlns:p="http://schemas.microsoft.com/office/2006/metadata/properties" xmlns:ns2="86b3965b-592b-4b56-a826-de60a2b5b28d" xmlns:ns3="a2c956fc-cf1a-4d27-8f58-8085bf18cddd" targetNamespace="http://schemas.microsoft.com/office/2006/metadata/properties" ma:root="true" ma:fieldsID="6e54593136966f4c088c23f9c9740ccd" ns2:_="" ns3:_="">
    <xsd:import namespace="86b3965b-592b-4b56-a826-de60a2b5b28d"/>
    <xsd:import namespace="a2c956fc-cf1a-4d27-8f58-8085bf18cdd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6b3965b-592b-4b56-a826-de60a2b5b28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2c956fc-cf1a-4d27-8f58-8085bf18cddd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6525485-DFD9-46D6-84BB-48048C0CFEE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1E71173-F90F-45AF-9BC0-F9A2E31543F6}">
  <ds:schemaRefs>
    <ds:schemaRef ds:uri="http://schemas.microsoft.com/office/2006/documentManagement/types"/>
    <ds:schemaRef ds:uri="http://purl.org/dc/dcmitype/"/>
    <ds:schemaRef ds:uri="86b3965b-592b-4b56-a826-de60a2b5b28d"/>
    <ds:schemaRef ds:uri="a2c956fc-cf1a-4d27-8f58-8085bf18cddd"/>
    <ds:schemaRef ds:uri="http://schemas.microsoft.com/office/infopath/2007/PartnerControls"/>
    <ds:schemaRef ds:uri="http://purl.org/dc/terms/"/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AF36FA94-5232-4470-A0E1-B8A0F306CE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6b3965b-592b-4b56-a826-de60a2b5b28d"/>
    <ds:schemaRef ds:uri="a2c956fc-cf1a-4d27-8f58-8085bf18cdd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{C62EF87F-7459-254E-9322-DE2B994694BE}tf16401378</Template>
  <TotalTime>22347</TotalTime>
  <Words>106</Words>
  <Application>Microsoft Office PowerPoint</Application>
  <PresentationFormat>On-screen Show (16:9)</PresentationFormat>
  <Paragraphs>24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Arial Black</vt:lpstr>
      <vt:lpstr>Calibri</vt:lpstr>
      <vt:lpstr>Monaco</vt:lpstr>
      <vt:lpstr>STIXGeneral-Regular</vt:lpstr>
      <vt:lpstr>Office Theme</vt:lpstr>
      <vt:lpstr>  Automate API Testing</vt:lpstr>
      <vt:lpstr>Tonight’s Agenda</vt:lpstr>
      <vt:lpstr>The Rise of APIs</vt:lpstr>
      <vt:lpstr>API Testing Tools: Capabilities</vt:lpstr>
      <vt:lpstr>Ply: Requests</vt:lpstr>
      <vt:lpstr>Ply: Flows</vt:lpstr>
      <vt:lpstr>Create Expected Results: Other Tools</vt:lpstr>
      <vt:lpstr>Create Expected Results: Ply</vt:lpstr>
      <vt:lpstr>Ply: Compare Results</vt:lpstr>
      <vt:lpstr>Ply: A few more odds &amp; ends</vt:lpstr>
      <vt:lpstr>Ply 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here</dc:title>
  <dc:creator>Hendrickson, Brady</dc:creator>
  <cp:lastModifiedBy>richw9980@gmail.com</cp:lastModifiedBy>
  <cp:revision>208</cp:revision>
  <dcterms:created xsi:type="dcterms:W3CDTF">2020-04-29T18:01:14Z</dcterms:created>
  <dcterms:modified xsi:type="dcterms:W3CDTF">2022-04-15T19:03:27Z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0x010100E816355FD1296B4D9D80F1D338B8E113</vt:lpwstr>
  </property>
</Properties>
</file>